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642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00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626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91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0655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091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471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9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73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8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20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68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9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97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914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1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2DBFF-441F-4E9D-921A-4D38B6D72A48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D6C5AD-9919-4583-8E5B-75D77F76B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54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8268" y="1420091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экстремизма и терроризма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678873"/>
            <a:ext cx="10266218" cy="57496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Деструктивным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называют поведение, которое не соответствует нормам и социальным ролям и направленное на радикальное неприятие альтернативных точек зрения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формам деструктивного поведения относятся экстремизм, терроризм и другие отклонения от нормативного поведения.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переводится как приверженность к крайним взглядам и радикальным мерам.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рассматривается как использование насилия или угрозы его применения в отношении отдельных лиц, группы лиц или различных объектов с целью достижения политических, экономических, идеологических и иных выгодных террористам результатов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крайняя форма проявления экстремизма.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5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6" y="388583"/>
            <a:ext cx="9869776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профилактической работы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-подростковой среде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091" y="1565563"/>
            <a:ext cx="10737273" cy="4973781"/>
          </a:xfrm>
        </p:spPr>
        <p:txBody>
          <a:bodyPr>
            <a:normAutofit lnSpcReduction="10000"/>
          </a:bodyPr>
          <a:lstStyle/>
          <a:p>
            <a:pPr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молодежь, проживающая на территории России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общепрофилактические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мероприятия, ориентированные на повышение жизненных возможностей молодых людей, снижение чувства незащищенности,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невостребованности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создание условий для их самореализации.</a:t>
            </a:r>
          </a:p>
          <a:p>
            <a:pPr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Молодежь, находящаяся в ситуации возможного «попадания» в поле экстремистской активности (молодежь в «зоне риска»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профилактическая деятельность должна быть направлена на молодых людей, чья жизненная ситуация позволяет предположить возможность их включения в поле экстремистской активности (дети из неблагополучных, социально-дезориентированных семей, с низким социально-экономическим статусом, недостаточным интеллектуальным развитием, склонные к девиациям , дети склонные к агрессии, с неразвитым навыками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носители молодежных субкультур.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691" y="624110"/>
            <a:ext cx="9855921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экстремизма (психологический аспект)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235" y="1905000"/>
            <a:ext cx="10834255" cy="45373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групповых социально-психологических факторов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выделены следующие: установки, предубеждения родителей; взгляды, убеждения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референтной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группы(включая сверстников); влияние авторитетных лиц; стресс в результате социальной модернизации ( дезинтеграции в обществе)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факторы действуют наряду с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личностными факторами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представления, установки подростков; индивидуально-психологические особенности (внушаемость,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агрессивность,низкое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чувство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индивидуальные особенности реактивности и протекания психических процессов);эмоциональные особенности (состояние психического напряжения)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5564" y="1149927"/>
            <a:ext cx="9939048" cy="5112328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профилактической работы важно учитывать социально-экономические и возрастные особенности разных периодов, в которых оказываются подростки и молодежь.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опасным, с точки зрения вхождения в поле экстремистской активности, является возраст от 14 до 22 лет. На это время приходится наложение двух важнейших психологических и социальных факторов. В психологическом плане подростковый возраст и юность характеризуется развитием самосознания, обострением чувства справедливости, поиском смысла и ценности жизни.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это время подросток озабочен желанием найти свою группу, поиском собственной идентичности. Также ему присуща психика, легко подверженная внушению и манипулированию.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91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624110"/>
            <a:ext cx="9814357" cy="94145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экстремизма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0655" y="1565563"/>
            <a:ext cx="10423957" cy="4862945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эмоциональной среды с образовательном учреждении (возможность конструктивного взаимодействия, стимулирование творчества, формирование опыта самореализации)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среди подростков групп повышенного риска и возможность корректирующего воздействия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Непрерывность процесса профилактической деятельности, его системность и комплексность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системной просветительской работы  в образовательной организации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коллектива, родителей и специалистов (МВД,УФСБ,АТК)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ЗОЖ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</TotalTime>
  <Words>440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Легкий дым</vt:lpstr>
      <vt:lpstr>Профилактика экстремизма и терроризма</vt:lpstr>
      <vt:lpstr>Презентация PowerPoint</vt:lpstr>
      <vt:lpstr>Особенности профилактической работы в молодежно -подростковой среде</vt:lpstr>
      <vt:lpstr>Факторы экстремизма (психологический аспект)</vt:lpstr>
      <vt:lpstr>Презентация PowerPoint</vt:lpstr>
      <vt:lpstr>Профилактика экстремизма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11</cp:revision>
  <dcterms:created xsi:type="dcterms:W3CDTF">2024-03-24T09:04:24Z</dcterms:created>
  <dcterms:modified xsi:type="dcterms:W3CDTF">2024-03-24T11:13:01Z</dcterms:modified>
</cp:coreProperties>
</file>